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סגנון בהיר 3 - הדגשה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5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3430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05907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39542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7669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4162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1019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26473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640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232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1535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66998-FC90-41E5-B98E-6B85105F6564}" type="datetimeFigureOut">
              <a:rPr lang="he-IL" smtClean="0"/>
              <a:t>כ"ג/סיון/תשע"ג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751E8-8791-4B30-970B-FCE99760C0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6087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טבלה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316520"/>
              </p:ext>
            </p:extLst>
          </p:nvPr>
        </p:nvGraphicFramePr>
        <p:xfrm>
          <a:off x="179512" y="807953"/>
          <a:ext cx="8712970" cy="5357349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1742594"/>
                <a:gridCol w="1742594"/>
                <a:gridCol w="1742594"/>
                <a:gridCol w="1742594"/>
                <a:gridCol w="1742594"/>
              </a:tblGrid>
              <a:tr h="648583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>
                          <a:latin typeface="Guttman Yad-Brush" pitchFamily="2" charset="-79"/>
                          <a:cs typeface="Guttman Yad-Brush" pitchFamily="2" charset="-79"/>
                        </a:rPr>
                        <a:t>יום א'</a:t>
                      </a:r>
                    </a:p>
                    <a:p>
                      <a:pPr rtl="1"/>
                      <a:endParaRPr lang="he-IL" dirty="0"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>
                          <a:latin typeface="Guttman Yad-Brush" pitchFamily="2" charset="-79"/>
                          <a:cs typeface="Guttman Yad-Brush" pitchFamily="2" charset="-79"/>
                        </a:rPr>
                        <a:t>יום ב'</a:t>
                      </a:r>
                      <a:endParaRPr lang="he-IL" dirty="0"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>
                          <a:latin typeface="Guttman Yad-Brush" pitchFamily="2" charset="-79"/>
                          <a:cs typeface="Guttman Yad-Brush" pitchFamily="2" charset="-79"/>
                        </a:rPr>
                        <a:t>יום ג'</a:t>
                      </a:r>
                      <a:endParaRPr lang="he-IL" dirty="0"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>
                          <a:latin typeface="Guttman Yad-Brush" pitchFamily="2" charset="-79"/>
                          <a:cs typeface="Guttman Yad-Brush" pitchFamily="2" charset="-79"/>
                        </a:rPr>
                        <a:t>יום ד'</a:t>
                      </a:r>
                      <a:endParaRPr lang="he-IL" dirty="0"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>
                          <a:latin typeface="Guttman Yad-Brush" pitchFamily="2" charset="-79"/>
                          <a:cs typeface="Guttman Yad-Brush" pitchFamily="2" charset="-79"/>
                        </a:rPr>
                        <a:t>יום ה'</a:t>
                      </a:r>
                      <a:endParaRPr lang="he-IL" dirty="0"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/>
                </a:tc>
              </a:tr>
              <a:tr h="1303762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1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פתיחת הקייטנה 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תרגיל ביטחון הכנת טיסנים +פעילות</a:t>
                      </a:r>
                      <a:r>
                        <a:rPr lang="he-IL" sz="1100" kern="1200" baseline="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 עם בלונים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2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מסע אל הירח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3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חוגים 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4 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מאסטר</a:t>
                      </a:r>
                      <a:r>
                        <a:rPr lang="he-IL" sz="1100" kern="1200" baseline="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 שף</a:t>
                      </a:r>
                      <a:endParaRPr lang="he-IL" sz="1100" kern="1200" dirty="0" smtClean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</a:tr>
              <a:tr h="851251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7 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9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חזרה על תרגיל ביטחון 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ספורט היתולי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8 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מתוק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9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הישרדות ניווטים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10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חוגים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11 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בריכה !!</a:t>
                      </a:r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  <a:sym typeface="Wingdings" pitchFamily="2" charset="2"/>
                        </a:rPr>
                        <a:t></a:t>
                      </a:r>
                      <a:endParaRPr lang="he-IL" sz="1100" kern="1200" dirty="0" smtClean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</a:tr>
              <a:tr h="851251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14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0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חזרה על תרגיל </a:t>
                      </a:r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ביט</a:t>
                      </a:r>
                      <a:r>
                        <a:rPr lang="he-IL" sz="10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חון</a:t>
                      </a:r>
                      <a:r>
                        <a:rPr lang="he-IL" sz="1000" kern="1200" baseline="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 </a:t>
                      </a:r>
                      <a:r>
                        <a:rPr lang="he-IL" sz="1100" kern="1200" baseline="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מים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15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בריאות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והכנת סלים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16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</a:t>
                      </a:r>
                      <a:r>
                        <a:rPr lang="he-IL" sz="1100" kern="1200" baseline="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 הפוך 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17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חוגים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18 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פורים</a:t>
                      </a:r>
                    </a:p>
                  </a:txBody>
                  <a:tcPr/>
                </a:tc>
              </a:tr>
              <a:tr h="851251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21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0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חזרה על תרגיל </a:t>
                      </a:r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ביטחון כוכב נולד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22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אינדיאנים 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23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תאטרון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24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חוגים 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25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בריכה!!</a:t>
                      </a:r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  <a:sym typeface="Wingdings" pitchFamily="2" charset="2"/>
                        </a:rPr>
                        <a:t></a:t>
                      </a:r>
                      <a:endParaRPr lang="he-IL" sz="1100" kern="1200" dirty="0" smtClean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</a:tr>
              <a:tr h="851251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he-IL" sz="1100" kern="1200" dirty="0" smtClean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28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0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חזרה על תרגיל ביטחון </a:t>
                      </a:r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זהירות בדרכים + סרט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29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חוגים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30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פארק המשפחה!!!</a:t>
                      </a:r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  <a:sym typeface="Wingdings" pitchFamily="2" charset="2"/>
                        </a:rPr>
                        <a:t></a:t>
                      </a:r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 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31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יום שוק קח תן</a:t>
                      </a:r>
                    </a:p>
                    <a:p>
                      <a:pPr marL="0" algn="r" defTabSz="914400" rtl="1" eaLnBrk="1" latinLnBrk="0" hangingPunct="1"/>
                      <a:r>
                        <a:rPr lang="he-IL" sz="1100" kern="120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ea typeface="+mn-ea"/>
                          <a:cs typeface="Guttman Yad-Brush" pitchFamily="2" charset="-79"/>
                        </a:rPr>
                        <a:t>מסיבת סיום </a:t>
                      </a:r>
                      <a:endParaRPr lang="he-IL" sz="1100" kern="1200" dirty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he-IL" sz="1100" kern="1200" dirty="0" smtClean="0">
                        <a:solidFill>
                          <a:schemeClr val="tx1"/>
                        </a:solidFill>
                        <a:latin typeface="Guttman Yad-Brush" pitchFamily="2" charset="-79"/>
                        <a:ea typeface="+mn-ea"/>
                        <a:cs typeface="Guttman Yad-Brush" pitchFamily="2" charset="-79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מלבן 6"/>
          <p:cNvSpPr/>
          <p:nvPr/>
        </p:nvSpPr>
        <p:spPr>
          <a:xfrm>
            <a:off x="930685" y="116632"/>
            <a:ext cx="67072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e-IL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uttman-Aram" pitchFamily="2" charset="-79"/>
                <a:cs typeface="Guttman-Aram" pitchFamily="2" charset="-79"/>
              </a:rPr>
              <a:t>קייטנת  קיץ – יולי יובלים 2013 </a:t>
            </a:r>
            <a:endParaRPr lang="he-IL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uttman-Aram" pitchFamily="2" charset="-79"/>
              <a:cs typeface="Guttman-Aram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71500388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128</Words>
  <Application>Microsoft Office PowerPoint</Application>
  <PresentationFormat>‫הצגה על המסך (4:3)</PresentationFormat>
  <Paragraphs>57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אסי</dc:creator>
  <cp:lastModifiedBy>אסי</cp:lastModifiedBy>
  <cp:revision>5</cp:revision>
  <dcterms:created xsi:type="dcterms:W3CDTF">2013-06-01T15:57:31Z</dcterms:created>
  <dcterms:modified xsi:type="dcterms:W3CDTF">2013-06-01T17:50:00Z</dcterms:modified>
</cp:coreProperties>
</file>